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A293"/>
    <a:srgbClr val="FE5273"/>
    <a:srgbClr val="FFFFFF"/>
    <a:srgbClr val="A9D18E"/>
    <a:srgbClr val="F4B183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A64D2-C559-4D7C-8CC6-634071644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33771-8DCA-4972-97BD-0D9689347C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6B9FA-D624-4BAD-B941-A9ED492CF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4FF31-CA4C-4257-9B56-BE5557CDC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743EB-64A6-40A8-BEE9-EAF00329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16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A04A4-7FF7-4628-A4E0-3356EC097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FAA1D5-B9B9-4201-B0B0-6FDFADCF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2057E-AF55-49DF-917A-19F5F351A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090C7-8D3A-408D-B200-BB866C3C7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A5D78-4240-4EF4-A9F8-D75C6B0C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20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F5D5F3-D1F2-436E-BCAE-864C4E146D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DBCC2A-1378-4097-9ECE-D088341BFA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424C7-F285-4197-A4BC-1C59469E6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D1CB0-DCBB-49DA-AECD-332A1F214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D9F9A-2520-4160-8167-28207FA62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498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989D0-B873-4020-84EC-85F860650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3DFB3-35A0-442B-946B-A6EB598B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9BE3-A233-450B-9419-5D8CEFB0B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D56EC-2505-420F-85E5-8A6F37291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A3B21-3695-416D-9486-3D7A6422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0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121AE-94C0-4EC9-9627-56D2B4631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4F9A8-D505-461A-B8BC-E52ED3C308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482AF-2941-43E3-84C7-16D466065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EE239-6ACE-465F-B1FF-7FCB21487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A8970-C3F5-4B17-BB04-27AAA9703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1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D8EE2-4D79-4F29-B4D6-F070112D2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4D4F0-E2E8-4A7A-8757-AAB841E0BA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DFE67-2014-4080-9A4E-220B26861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37F641-0AAF-47D9-AF50-1D260077E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EF1CF-3C1C-4B97-95AE-1A37DC241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B2F65D-97A9-4687-91FC-6EBF9BFB1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99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9C4B0-AD63-4E45-AF89-A411074F9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E3A815-1140-4E1B-8ABA-234CE862C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C9548A-DACF-4B8A-B5AB-14B1126B0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50B122-7670-435A-A367-72A9190A5F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95025-DEF4-42FC-BDD8-490314A196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AA243E-0E15-4C28-9FF6-16BCFD0B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1ECADD-E62D-4F93-9667-1C36EE420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ED96AE-58A1-4A75-85FA-CF7B256AB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5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18EC2-5489-416D-813E-6C1179D12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EEA9CE-1939-46AC-872F-C01E37C80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C4B45D-1E30-4CBA-B724-40A5B4D04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1D4219-218B-41B1-8B1D-C7B81D2EF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443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DE0A3F-0C88-4B4F-B368-1003EB27B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876233-537F-4031-8EE4-7C878BE7A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6E445-0ECF-4BE2-8031-21AE046E2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172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56F9-37E3-4C92-AC34-2834C3F1D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DDDAB-E152-470B-AD93-37718594A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AE1E7-B118-4F45-8756-63CA034C85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6D30B-972F-4730-B7F4-1C7E13AA8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7FB1F7-3DA3-4AE5-A557-07C25D449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638CBC-86C4-43B9-AFF7-158CEA98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278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3571E-BD25-4F6A-8A61-330A68583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D87513-5620-4C3A-8085-27F8E2FDEB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136D38-9C74-44DE-98B2-F10A8DB860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9BDE0-CC6E-48C3-99FD-580772525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AECB3-DFB5-41BE-8D4F-5D6E375F7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F9F7E-1DF8-4049-9231-116BDD847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62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84D39-8819-4FB4-ABD9-EC43E9607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E76C4-65E9-4DA2-BC18-E4B75C337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A7FF3-E64D-4B24-A754-44FA6FD1DE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580BE-B0F6-4E7E-AC3C-F0B5BE2B5F26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C2E93-EFB3-4624-9D55-B0CB56CE6F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C14E1-D312-4023-A31D-C9B29D9867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44A18-F607-435B-B40B-265CAD91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77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74DC83-2E53-4B01-B1CC-91A4B67EE2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09FF6E-AD86-49B2-BFD1-E720B6FEA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2E0239-C0C2-47D7-A11B-B3B1E343BEAA}"/>
              </a:ext>
            </a:extLst>
          </p:cNvPr>
          <p:cNvSpPr txBox="1"/>
          <p:nvPr/>
        </p:nvSpPr>
        <p:spPr>
          <a:xfrm>
            <a:off x="384313" y="2136338"/>
            <a:ext cx="44659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/>
              <a:t>T</a:t>
            </a:r>
            <a:r>
              <a:rPr lang="en-US" sz="5400" dirty="0" err="1">
                <a:ln>
                  <a:solidFill>
                    <a:sysClr val="windowText" lastClr="000000"/>
                  </a:solidFill>
                </a:ln>
                <a:solidFill>
                  <a:srgbClr val="00B0F0"/>
                </a:solidFill>
              </a:rPr>
              <a:t>af</a:t>
            </a:r>
            <a:r>
              <a:rPr lang="en-US" sz="5400" dirty="0"/>
              <a:t> h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00B0F0"/>
                </a:solidFill>
              </a:rPr>
              <a:t>ad</a:t>
            </a:r>
            <a:r>
              <a:rPr lang="en-US" sz="5400" dirty="0"/>
              <a:t> a calf.</a:t>
            </a:r>
          </a:p>
          <a:p>
            <a:pPr algn="ctr"/>
            <a:r>
              <a:rPr lang="en-US" sz="5400" dirty="0"/>
              <a:t> The calf was s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00B0F0"/>
                </a:solidFill>
              </a:rPr>
              <a:t>of</a:t>
            </a:r>
            <a:r>
              <a:rPr lang="en-US" sz="5400" dirty="0"/>
              <a:t>t.</a:t>
            </a:r>
          </a:p>
        </p:txBody>
      </p:sp>
    </p:spTree>
    <p:extLst>
      <p:ext uri="{BB962C8B-B14F-4D97-AF65-F5344CB8AC3E}">
        <p14:creationId xmlns:p14="http://schemas.microsoft.com/office/powerpoint/2010/main" val="999687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F20B355-B3AD-4B78-AFC3-A4ABBEF717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98781E-2188-48EC-9C53-18CE37067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4DC61A-3004-460B-9EBD-728F060A175F}"/>
              </a:ext>
            </a:extLst>
          </p:cNvPr>
          <p:cNvSpPr txBox="1"/>
          <p:nvPr/>
        </p:nvSpPr>
        <p:spPr>
          <a:xfrm>
            <a:off x="7328453" y="1720840"/>
            <a:ext cx="44659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D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A9D18E"/>
                </a:solidFill>
              </a:rPr>
              <a:t>ef</a:t>
            </a:r>
            <a:r>
              <a:rPr lang="en-US" sz="5400" dirty="0"/>
              <a:t> h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A9D18E"/>
                </a:solidFill>
              </a:rPr>
              <a:t>ad</a:t>
            </a:r>
            <a:r>
              <a:rPr lang="en-US" sz="5400" dirty="0"/>
              <a:t> a ch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A9D18E"/>
                </a:solidFill>
              </a:rPr>
              <a:t>ef</a:t>
            </a:r>
            <a:r>
              <a:rPr lang="en-US" sz="5400" dirty="0"/>
              <a:t> h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A9D18E"/>
                </a:solidFill>
              </a:rPr>
              <a:t>at</a:t>
            </a:r>
            <a:r>
              <a:rPr lang="en-US" sz="5400" dirty="0"/>
              <a:t>. </a:t>
            </a:r>
          </a:p>
          <a:p>
            <a:pPr algn="ctr"/>
            <a:r>
              <a:rPr lang="en-US" sz="5400" dirty="0"/>
              <a:t>He made a beef dish.</a:t>
            </a:r>
          </a:p>
        </p:txBody>
      </p:sp>
    </p:spTree>
    <p:extLst>
      <p:ext uri="{BB962C8B-B14F-4D97-AF65-F5344CB8AC3E}">
        <p14:creationId xmlns:p14="http://schemas.microsoft.com/office/powerpoint/2010/main" val="285626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FAC589-C287-4FAF-880B-2A8DF30618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B50F16-4D21-48F1-992E-52814583A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3E851F-E37F-4D52-BC47-9B003AFAAD02}"/>
              </a:ext>
            </a:extLst>
          </p:cNvPr>
          <p:cNvSpPr txBox="1"/>
          <p:nvPr/>
        </p:nvSpPr>
        <p:spPr>
          <a:xfrm>
            <a:off x="424070" y="2551837"/>
            <a:ext cx="44659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T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E5273"/>
                </a:solidFill>
              </a:rPr>
              <a:t>if</a:t>
            </a:r>
            <a:r>
              <a:rPr lang="en-US" sz="5400" dirty="0"/>
              <a:t> h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E5273"/>
                </a:solidFill>
              </a:rPr>
              <a:t>ad</a:t>
            </a:r>
            <a:r>
              <a:rPr lang="en-US" sz="5400" dirty="0"/>
              <a:t> a g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E5273"/>
                </a:solidFill>
              </a:rPr>
              <a:t>if</a:t>
            </a:r>
            <a:r>
              <a:rPr lang="en-US" sz="5400" dirty="0"/>
              <a:t>t. </a:t>
            </a:r>
          </a:p>
          <a:p>
            <a:pPr algn="ctr"/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E5273"/>
                </a:solidFill>
              </a:rPr>
              <a:t>It</a:t>
            </a:r>
            <a:r>
              <a:rPr lang="en-US" sz="5400" dirty="0"/>
              <a:t> was b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E5273"/>
                </a:solidFill>
              </a:rPr>
              <a:t>ig</a:t>
            </a:r>
            <a:r>
              <a:rPr lang="en-US" sz="54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680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C37E5B-DED1-498E-9F45-2BDAF8BDE5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F98B0E-C57E-42F6-8BEB-00F86F529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4985B1-AC2D-40AF-BEDA-B63E98C87D2D}"/>
              </a:ext>
            </a:extLst>
          </p:cNvPr>
          <p:cNvSpPr txBox="1"/>
          <p:nvPr/>
        </p:nvSpPr>
        <p:spPr>
          <a:xfrm>
            <a:off x="7447722" y="2551837"/>
            <a:ext cx="44659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>
                <a:ln>
                  <a:solidFill>
                    <a:sysClr val="windowText" lastClr="000000"/>
                  </a:solidFill>
                </a:ln>
                <a:solidFill>
                  <a:srgbClr val="FFC000"/>
                </a:solidFill>
              </a:rPr>
              <a:t>Of</a:t>
            </a:r>
            <a:r>
              <a:rPr lang="en-US" sz="5400" dirty="0" err="1"/>
              <a:t>i</a:t>
            </a:r>
            <a:r>
              <a:rPr lang="en-US" sz="5400" dirty="0"/>
              <a:t> saw a roof.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FC000"/>
                </a:solidFill>
              </a:rPr>
              <a:t>It</a:t>
            </a:r>
            <a:r>
              <a:rPr lang="en-US" sz="5400" dirty="0"/>
              <a:t> was r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FC000"/>
                </a:solidFill>
              </a:rPr>
              <a:t>ed</a:t>
            </a:r>
            <a:r>
              <a:rPr lang="en-US" sz="5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3810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4B45EAE-3E12-4692-AB97-2F61B6A1A0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3E851F-E37F-4D52-BC47-9B003AFAAD02}"/>
              </a:ext>
            </a:extLst>
          </p:cNvPr>
          <p:cNvSpPr txBox="1"/>
          <p:nvPr/>
        </p:nvSpPr>
        <p:spPr>
          <a:xfrm>
            <a:off x="434009" y="2136338"/>
            <a:ext cx="44659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/>
              <a:t>L</a:t>
            </a:r>
            <a:r>
              <a:rPr lang="en-US" sz="5400" dirty="0" err="1">
                <a:ln>
                  <a:solidFill>
                    <a:sysClr val="windowText" lastClr="000000"/>
                  </a:solidFill>
                </a:ln>
                <a:solidFill>
                  <a:srgbClr val="EEA293"/>
                </a:solidFill>
              </a:rPr>
              <a:t>uf</a:t>
            </a:r>
            <a:r>
              <a:rPr lang="en-US" sz="5400" dirty="0"/>
              <a:t> h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EEA293"/>
                </a:solidFill>
              </a:rPr>
              <a:t>ad</a:t>
            </a:r>
            <a:r>
              <a:rPr lang="en-US" sz="5400" dirty="0"/>
              <a:t> fl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EEA293"/>
                </a:solidFill>
              </a:rPr>
              <a:t>uf</a:t>
            </a:r>
            <a:r>
              <a:rPr lang="en-US" sz="5400" dirty="0"/>
              <a:t>f </a:t>
            </a:r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EEA293"/>
                </a:solidFill>
              </a:rPr>
              <a:t>on</a:t>
            </a:r>
            <a:r>
              <a:rPr lang="en-US" sz="5400" dirty="0"/>
              <a:t> her coat. </a:t>
            </a:r>
          </a:p>
          <a:p>
            <a:pPr algn="ctr"/>
            <a:r>
              <a: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EEA293"/>
                </a:solidFill>
              </a:rPr>
              <a:t>It</a:t>
            </a:r>
            <a:r>
              <a:rPr lang="en-US" sz="5400" dirty="0"/>
              <a:t> was warm!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ABE5B3-627D-4CF4-9661-CD4900346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84911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52</Words>
  <Application>Microsoft Office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7</cp:revision>
  <dcterms:created xsi:type="dcterms:W3CDTF">2025-03-23T11:13:40Z</dcterms:created>
  <dcterms:modified xsi:type="dcterms:W3CDTF">2025-03-23T11:53:25Z</dcterms:modified>
</cp:coreProperties>
</file>

<file path=docProps/thumbnail.jpeg>
</file>